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23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0EBC5619-CCC0-4677-AEBB-C03DA2F117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50221" y="3215641"/>
            <a:ext cx="6330019" cy="47468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 4 : PLAN DU SITE FORFAIT 5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276" y="8400318"/>
            <a:ext cx="3393537" cy="150682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fr-FR" sz="1600" b="1" u="sng" dirty="0"/>
              <a:t>Intention de zonage :</a:t>
            </a:r>
            <a:endParaRPr lang="fr-FR" sz="1600" dirty="0"/>
          </a:p>
          <a:p>
            <a:pPr algn="l"/>
            <a:r>
              <a:rPr lang="fr-FR" sz="1400" dirty="0"/>
              <a:t>Zone en gestion intensive </a:t>
            </a:r>
            <a:r>
              <a:rPr lang="fr-FR" sz="1400" b="1" dirty="0"/>
              <a:t>(G1)  </a:t>
            </a:r>
            <a:endParaRPr lang="fr-FR" sz="1400" dirty="0"/>
          </a:p>
          <a:p>
            <a:pPr algn="l"/>
            <a:r>
              <a:rPr lang="fr-FR" sz="1400" dirty="0"/>
              <a:t>Zone en gestion semi-intensive </a:t>
            </a:r>
            <a:r>
              <a:rPr lang="fr-FR" sz="1400" b="1" dirty="0"/>
              <a:t>(G2)</a:t>
            </a:r>
            <a:endParaRPr lang="fr-FR" sz="1400" dirty="0"/>
          </a:p>
          <a:p>
            <a:pPr algn="l"/>
            <a:r>
              <a:rPr lang="fr-FR" sz="1400" dirty="0"/>
              <a:t>Zone en gestion extensive </a:t>
            </a:r>
            <a:r>
              <a:rPr lang="fr-FR" sz="1400" b="1" dirty="0"/>
              <a:t>(G3)   </a:t>
            </a:r>
          </a:p>
          <a:p>
            <a:pPr algn="l"/>
            <a:endParaRPr lang="fr-FR" b="1" dirty="0"/>
          </a:p>
          <a:p>
            <a:pPr algn="l"/>
            <a:r>
              <a:rPr lang="fr-FR" sz="1400" dirty="0"/>
              <a:t>Périmètre</a:t>
            </a:r>
            <a:r>
              <a:rPr lang="fr-FR" b="1" dirty="0"/>
              <a:t> 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458488" y="2122624"/>
            <a:ext cx="587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SAPHIR</a:t>
            </a:r>
            <a:endParaRPr lang="fr-FR" sz="1400" dirty="0"/>
          </a:p>
          <a:p>
            <a:r>
              <a:rPr lang="fr-FR" sz="1400" dirty="0"/>
              <a:t>	12 Rue Soyouz, parc ESTER 87000 Limoges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>
            <a:off x="1187542" y="9734148"/>
            <a:ext cx="668740" cy="0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4147982" y="4811552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720624" y="8896706"/>
            <a:ext cx="188030" cy="181808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tagone 20">
            <a:extLst>
              <a:ext uri="{FF2B5EF4-FFF2-40B4-BE49-F238E27FC236}">
                <a16:creationId xmlns:a16="http://schemas.microsoft.com/office/drawing/2014/main" id="{3245F96D-E1DF-44C5-919F-FB2209F69D6A}"/>
              </a:ext>
            </a:extLst>
          </p:cNvPr>
          <p:cNvSpPr/>
          <p:nvPr/>
        </p:nvSpPr>
        <p:spPr>
          <a:xfrm>
            <a:off x="3885103" y="6336835"/>
            <a:ext cx="234047" cy="242851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Pentagone 21">
            <a:extLst>
              <a:ext uri="{FF2B5EF4-FFF2-40B4-BE49-F238E27FC236}">
                <a16:creationId xmlns:a16="http://schemas.microsoft.com/office/drawing/2014/main" id="{F291072F-6C5A-4E1D-93F8-ABBC7EE58CB0}"/>
              </a:ext>
            </a:extLst>
          </p:cNvPr>
          <p:cNvSpPr/>
          <p:nvPr/>
        </p:nvSpPr>
        <p:spPr>
          <a:xfrm>
            <a:off x="2538268" y="4204521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Étoile : 4 branches 25">
            <a:extLst>
              <a:ext uri="{FF2B5EF4-FFF2-40B4-BE49-F238E27FC236}">
                <a16:creationId xmlns:a16="http://schemas.microsoft.com/office/drawing/2014/main" id="{C4D2455A-CA38-4548-BA2E-25F52670519F}"/>
              </a:ext>
            </a:extLst>
          </p:cNvPr>
          <p:cNvSpPr/>
          <p:nvPr/>
        </p:nvSpPr>
        <p:spPr>
          <a:xfrm>
            <a:off x="5260584" y="5822230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Étoile : 4 branches 28">
            <a:extLst>
              <a:ext uri="{FF2B5EF4-FFF2-40B4-BE49-F238E27FC236}">
                <a16:creationId xmlns:a16="http://schemas.microsoft.com/office/drawing/2014/main" id="{02B4E6FE-8688-4938-9A72-6114D93C72F6}"/>
              </a:ext>
            </a:extLst>
          </p:cNvPr>
          <p:cNvSpPr/>
          <p:nvPr/>
        </p:nvSpPr>
        <p:spPr>
          <a:xfrm>
            <a:off x="4994935" y="6579686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414465" y="8603310"/>
            <a:ext cx="243548" cy="257027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AEEEB88D-8D5D-4BDC-BF19-93DB889E6630}"/>
              </a:ext>
            </a:extLst>
          </p:cNvPr>
          <p:cNvSpPr/>
          <p:nvPr/>
        </p:nvSpPr>
        <p:spPr>
          <a:xfrm>
            <a:off x="1228299" y="3978322"/>
            <a:ext cx="4435522" cy="3616657"/>
          </a:xfrm>
          <a:custGeom>
            <a:avLst/>
            <a:gdLst>
              <a:gd name="connsiteX0" fmla="*/ 1282889 w 4435522"/>
              <a:gd name="connsiteY0" fmla="*/ 0 h 3616657"/>
              <a:gd name="connsiteX1" fmla="*/ 0 w 4435522"/>
              <a:gd name="connsiteY1" fmla="*/ 3016156 h 3616657"/>
              <a:gd name="connsiteX2" fmla="*/ 3446059 w 4435522"/>
              <a:gd name="connsiteY2" fmla="*/ 3616657 h 3616657"/>
              <a:gd name="connsiteX3" fmla="*/ 3998794 w 4435522"/>
              <a:gd name="connsiteY3" fmla="*/ 2845559 h 3616657"/>
              <a:gd name="connsiteX4" fmla="*/ 4435522 w 4435522"/>
              <a:gd name="connsiteY4" fmla="*/ 1412544 h 3616657"/>
              <a:gd name="connsiteX5" fmla="*/ 1282889 w 4435522"/>
              <a:gd name="connsiteY5" fmla="*/ 0 h 3616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5522" h="3616657">
                <a:moveTo>
                  <a:pt x="1282889" y="0"/>
                </a:moveTo>
                <a:lnTo>
                  <a:pt x="0" y="3016156"/>
                </a:lnTo>
                <a:lnTo>
                  <a:pt x="3446059" y="3616657"/>
                </a:lnTo>
                <a:lnTo>
                  <a:pt x="3998794" y="2845559"/>
                </a:lnTo>
                <a:lnTo>
                  <a:pt x="4435522" y="1412544"/>
                </a:lnTo>
                <a:lnTo>
                  <a:pt x="1282889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01683CD-F172-4C0D-A370-3450081AF572}"/>
              </a:ext>
            </a:extLst>
          </p:cNvPr>
          <p:cNvSpPr txBox="1"/>
          <p:nvPr/>
        </p:nvSpPr>
        <p:spPr>
          <a:xfrm>
            <a:off x="180024" y="11390680"/>
            <a:ext cx="64589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C17034A-935C-402A-B674-0E101FA93F16}"/>
              </a:ext>
            </a:extLst>
          </p:cNvPr>
          <p:cNvSpPr txBox="1"/>
          <p:nvPr/>
        </p:nvSpPr>
        <p:spPr>
          <a:xfrm>
            <a:off x="3966001" y="8355749"/>
            <a:ext cx="254277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Devanture = 			</a:t>
            </a:r>
            <a:r>
              <a:rPr lang="fr-FR" sz="1200" b="1" dirty="0"/>
              <a:t>100 m²</a:t>
            </a:r>
            <a:endParaRPr lang="fr-FR" sz="1200" dirty="0"/>
          </a:p>
          <a:p>
            <a:pPr>
              <a:spcBef>
                <a:spcPts val="600"/>
              </a:spcBef>
            </a:pPr>
            <a:r>
              <a:rPr lang="fr-FR" sz="1200" dirty="0"/>
              <a:t>Talus = 	           			</a:t>
            </a:r>
            <a:r>
              <a:rPr lang="fr-FR" sz="1200" b="1" dirty="0"/>
              <a:t>1100 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Haie = 				</a:t>
            </a:r>
            <a:r>
              <a:rPr lang="fr-FR" sz="1200" b="1" dirty="0"/>
              <a:t>80</a:t>
            </a:r>
            <a:r>
              <a:rPr lang="fr-FR" sz="1200" dirty="0"/>
              <a:t> </a:t>
            </a:r>
            <a:r>
              <a:rPr lang="fr-FR" sz="1200" b="1" dirty="0"/>
              <a:t>ml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Abords parking </a:t>
            </a:r>
            <a:r>
              <a:rPr lang="fr-FR" sz="1200" b="1" dirty="0"/>
              <a:t> </a:t>
            </a:r>
            <a:r>
              <a:rPr lang="fr-FR" sz="1200" dirty="0"/>
              <a:t>=</a:t>
            </a:r>
            <a:r>
              <a:rPr lang="fr-FR" sz="1200" b="1" dirty="0"/>
              <a:t> 		3100 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Bassin de rétention =</a:t>
            </a:r>
            <a:r>
              <a:rPr lang="fr-FR" sz="1200" b="1" dirty="0"/>
              <a:t>		2500 m²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A160EC4-703A-406F-BA62-0C69DFC7C7FE}"/>
              </a:ext>
            </a:extLst>
          </p:cNvPr>
          <p:cNvCxnSpPr/>
          <p:nvPr/>
        </p:nvCxnSpPr>
        <p:spPr>
          <a:xfrm>
            <a:off x="2433760" y="9239793"/>
            <a:ext cx="391735" cy="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98DF986A-A4C4-4F05-B1D6-556BD39574B7}"/>
              </a:ext>
            </a:extLst>
          </p:cNvPr>
          <p:cNvSpPr/>
          <p:nvPr/>
        </p:nvSpPr>
        <p:spPr>
          <a:xfrm>
            <a:off x="1245326" y="5826034"/>
            <a:ext cx="3692434" cy="1733006"/>
          </a:xfrm>
          <a:custGeom>
            <a:avLst/>
            <a:gdLst>
              <a:gd name="connsiteX0" fmla="*/ 3405051 w 3692434"/>
              <a:gd name="connsiteY0" fmla="*/ 1733006 h 1733006"/>
              <a:gd name="connsiteX1" fmla="*/ 3692434 w 3692434"/>
              <a:gd name="connsiteY1" fmla="*/ 1349829 h 1733006"/>
              <a:gd name="connsiteX2" fmla="*/ 513805 w 3692434"/>
              <a:gd name="connsiteY2" fmla="*/ 0 h 1733006"/>
              <a:gd name="connsiteX3" fmla="*/ 0 w 3692434"/>
              <a:gd name="connsiteY3" fmla="*/ 1158240 h 1733006"/>
              <a:gd name="connsiteX4" fmla="*/ 3405051 w 3692434"/>
              <a:gd name="connsiteY4" fmla="*/ 1733006 h 173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434" h="1733006">
                <a:moveTo>
                  <a:pt x="3405051" y="1733006"/>
                </a:moveTo>
                <a:lnTo>
                  <a:pt x="3692434" y="1349829"/>
                </a:lnTo>
                <a:lnTo>
                  <a:pt x="513805" y="0"/>
                </a:lnTo>
                <a:lnTo>
                  <a:pt x="0" y="1158240"/>
                </a:lnTo>
                <a:lnTo>
                  <a:pt x="3405051" y="1733006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</TotalTime>
  <Words>134</Words>
  <Application>Microsoft Office PowerPoint</Application>
  <PresentationFormat>Grand écran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 4 : PLAN DU SITE FORFAIT 5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26</cp:revision>
  <cp:lastPrinted>2026-03-04T08:55:31Z</cp:lastPrinted>
  <dcterms:created xsi:type="dcterms:W3CDTF">2026-03-04T07:55:06Z</dcterms:created>
  <dcterms:modified xsi:type="dcterms:W3CDTF">2026-05-11T14:55:26Z</dcterms:modified>
</cp:coreProperties>
</file>